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00"/>
    <p:restoredTop sz="85932" autoAdjust="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FFC97-9079-4BFB-9C49-4CA601FA48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D34FE-C00D-4A6D-A9F4-736F9D5079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F3295E-1DC7-4402-8EE7-6E4688FE7B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15B44-3C83-45B7-B926-5A9C02D725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D2FC2-8455-40E5-BBC1-3663046A8B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0555B-1775-42CA-B01E-7438C34D91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37554-A515-49F6-97A4-45C3F32650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66C59-AD81-41AA-91B7-8B2721A29B5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3E432-B841-45A3-B712-E98FCEE073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52B4-E8FF-4EA8-A574-790201201E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1D380DD-34DE-4B9A-9421-9C62FA8090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55640BD-66BE-4EA4-9B2A-4CBE3A58E5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214414" y="1928802"/>
            <a:ext cx="6840760" cy="165618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Основная образовательная программа </a:t>
            </a:r>
            <a:b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дошкольного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образования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на 2019-2020 учебный год 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3419872" y="5445224"/>
            <a:ext cx="4280520" cy="1057672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Высоково 2019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786" y="331041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2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Высоковская</a:t>
            </a:r>
            <a:r>
              <a:rPr lang="ru-RU" sz="2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76672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психолого-педагогической работы по освоению детьми образовательных областей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827584" y="2276872"/>
            <a:ext cx="74888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Программы включает совокупность образовательных областей, которые обеспечивают разностороннее развитие детей с учетом их возрастных и индивидуальных особенностей по основным направлениям:  физическому, социально-коммуникативному, познавательному, речевому и художественно-эстетическому, и обеспечивает достижение воспитанниками готовности к школе.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Содержание психолого-педагогической работы по освоению детьми образовательных областей ориентировано на развитие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физических, интеллектуальных и личностных качеств детей.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428604"/>
            <a:ext cx="3493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Физическое развитие</a:t>
            </a:r>
            <a:endParaRPr lang="ru-RU" sz="2400" b="1" dirty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55576" y="1904843"/>
            <a:ext cx="756084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здорового, жизнерадостного, физически совершенного, гармонически и творчески развитого ребенка.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Задачи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Федеральным государственным образовательным стандартом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дошкольного образования: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Приобретение опыта в следующих видах деятельности: двигательной, направленной на развитие координации и гибкости; способствующих правильному формированию опорно-двигательной системы организма, развитию равновесия, координации движений, крупной и мелкой моторики обеих рук; связанных с правильным, не наносящим ущерба организму, выполнением основных движений (ходьба, бег, мягкие прыжки, повороты в стороны).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начальных представлений о некоторых видах спорта, овладение подвижными играми с правилами.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Становление целенаправленности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двигательной сфере.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lvl="0" algn="just" eaLnBrk="0" hangingPunct="0"/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0315" y="836712"/>
            <a:ext cx="2996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55576" y="2204863"/>
            <a:ext cx="756084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69875" algn="just"/>
            <a:r>
              <a:rPr kumimoji="0" lang="ru-RU" sz="1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устной речи и навыков речевого общения с окружающими на основе овладения литературным языком своего народа.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Задачи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Федеральным государственным образовательным стандартом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дошкольного образования: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Овладение речью как средством общения.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Обогащение активного словаря.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звуковой и интонационной культуры речи, фонематического слуха.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связной грамматически правильной диалогической и монологической речи.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речевого творчества.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Знакомство с книжной культурой, детской литературой, понимание на слух текстов различных жанров детской литературы.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звуковой аналитико-синтетической активности как предпосылки обучения грамоте.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6418" y="908720"/>
            <a:ext cx="6626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62493" y="1835530"/>
            <a:ext cx="756084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69875" algn="just"/>
            <a:r>
              <a:rPr kumimoji="0" lang="ru-RU" sz="1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позитивная социализация детей дошкольного возраста, приобщение детей к 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нормам, традициям семьи, общества, государства.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Задачи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Федеральным государственным образовательным стандартом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дошкольного образования: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Усвоение норм и ценностей, принятых в обществе, включая моральные и нравственные ценности.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общения и взаимодействия ребенка со взрослыми и сверстниками.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Становление самостоятельности, целенаправленности и 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собственных действий.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социального и эмоционального интеллекта, эмоциональной отзывчивости, сопереживания.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готовности к совместной деятельности со сверстниками.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уважительного отношения и чувства принадлежности к своей семье и к сообществу детей и взрослых 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позитивных установок к различным видам труда и творчества.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основ безопасного поведения в быту, социуме, природе.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Овладение речью как средством общения и культуры.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7483" y="908720"/>
            <a:ext cx="4365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55576" y="2081751"/>
            <a:ext cx="75608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kumimoji="0" lang="ru-RU" sz="1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Цель: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мышления, памяти и внимания , развитие любознательности , формирование специальных способов ориентации.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Задачи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Федеральным государственным образовательным стандартом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дошкольного образования: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интересов детей, любознательности и познавательной мотивации;.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познавательных действий, становление сознания.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воображения и творческой активности.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lvl="0"/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836712"/>
            <a:ext cx="6411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55576" y="2081751"/>
            <a:ext cx="75608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ru-RU" sz="1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Цель: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художественных способностей детей, главной из которых является эмоциональная отзывчивость на средства художественной выразительности, свойственные разным видам искусства.</a:t>
            </a:r>
          </a:p>
          <a:p>
            <a:pPr lvl="0" algn="just"/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Задачи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Федеральным государственным образовательным стандартом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дошкольного образования:</a:t>
            </a:r>
            <a:r>
              <a:rPr kumimoji="0" lang="ru-RU" sz="1600" b="1" i="1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предпосылок ценностно-смыслового восприятия и понимания произведений искусства (словесного, музыкального, изобразительного), мира природы.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Становление эстетического отношения к окружающему миру.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элементарных представлений о видах искусства.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Восприятие музыки, художественной литературы, фольклора.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Стимулирование сопереживания персонажам художественных произведений.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Реализация самостоятельной творческой деятельности детей (изобразительной, конструктивно-модельной, музыкальной и др.).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Система работы по взаимодействию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семьями дошкольников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0339" y="1844824"/>
            <a:ext cx="6663322" cy="4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принципы взаимодействия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семьями воспитанников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827584" y="2282703"/>
            <a:ext cx="748883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Открытость МОУ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Высоковской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ООШ для семьи.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Сотрудничество педагогов и родителей в воспитании детей.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единой развивающей среды, обеспечивающей одинаковые подходы к развитию ребенка в семье и детском саду.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Happy Family stock vec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149080"/>
            <a:ext cx="1658466" cy="1658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836712"/>
            <a:ext cx="7524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С полным текстом Программы можно ознакомиться в  кабинете директора МОУ </a:t>
            </a:r>
            <a:r>
              <a:rPr lang="ru-RU" sz="2000" dirty="0" err="1" smtClean="0"/>
              <a:t>Высоковской</a:t>
            </a:r>
            <a:r>
              <a:rPr lang="ru-RU" sz="2000" dirty="0" smtClean="0"/>
              <a:t> ООШ и на официальном сайте.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6114" y="2967335"/>
            <a:ext cx="813177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Спасибо з</a:t>
            </a:r>
            <a:r>
              <a:rPr lang="ru-RU" sz="5400" b="1" spc="100" dirty="0" smtClean="0">
                <a:ln w="180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а внимание!</a:t>
            </a:r>
            <a:endParaRPr lang="ru-RU" sz="5400" b="1" cap="none" spc="100" dirty="0">
              <a:ln w="18000">
                <a:solidFill>
                  <a:schemeClr val="tx2">
                    <a:lumMod val="50000"/>
                  </a:schemeClr>
                </a:solidFill>
                <a:prstDash val="solid"/>
              </a:ln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817" y="90872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Программа разработана: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772816"/>
            <a:ext cx="6663322" cy="4475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548680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обеспечивает развитие личности, мотивации и способностей детей в различных видах деятельности по следующим направлениям: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5" y="2492896"/>
            <a:ext cx="75608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Социально-коммуникативное развитие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Речевое развитие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Художественно-эстетическое развитие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Физическое развитие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642918"/>
            <a:ext cx="7889530" cy="6303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охрана и укрепление физического и психического здоровья детей, в том числе их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эмоционального благополучия;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обеспечение равных возможностей для полноценного развития каждого ребенка в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 дошкольного детства независимо от места проживания, пола, нации, языка,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социального статуса;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создание благоприятных условий развития детей в соответствии с их возрастными и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индивидуальными особенностями, развитие способностей и творческого потенциала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каждого ребенка как субъекта отношений с другими детьми, взрослыми и миром;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формирование общей культуры личности детей, развитие их социальных, нравственных, эстетических, интеллектуальных, физических качеств, инициативности,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самостоятельности и ответственности ребенка, формирование предпосылок учебной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формирование социокультурной среды, соответствующей возрастным и индивидуальным особенностям детей;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детей;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обеспечение преемственности целей, задач и содержания дошкольного общего и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начального общего образования.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14290"/>
            <a:ext cx="43261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llustration Of Stickman Kids Learning Shapes In A Classroom - 145792412 : Shuttersto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2587" y="3356992"/>
            <a:ext cx="4544894" cy="24801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692696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Программа ориентирована на детей раннего и дошкольного возраста  от 1,5 до 7 лет.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55576" y="2299664"/>
            <a:ext cx="77768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МОУ </a:t>
            </a:r>
            <a:r>
              <a:rPr lang="ru-RU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Высоковская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ООШ в дошкольной группе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функционирует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разновозрастная группа </a:t>
            </a:r>
            <a:r>
              <a:rPr kumimoji="0" lang="ru-RU" sz="2000" b="0" i="0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детей от 1,5 до 7 лет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692696"/>
            <a:ext cx="80648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освоения программы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2348880"/>
            <a:ext cx="7488832" cy="4312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ФГОС ДО специфика дошкольного детства и системные особенности</a:t>
            </a:r>
            <a:endParaRPr lang="ru-RU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дошкольного образования делают неправомерными требования от ребенка дошкольного возраста конкретных образовательных достижений. Поэтому результаты освоения Программы представлены в виде целевых ориентиров дошкольного образования и представляют собой возрастные характеристики возможных достижений ребенка к концу дошкольного образования. </a:t>
            </a:r>
            <a:endParaRPr lang="ru-RU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7872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</a:p>
          <a:p>
            <a:pPr algn="ctr"/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14348" y="3605196"/>
            <a:ext cx="76328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537728"/>
            <a:ext cx="7200800" cy="4699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074" y="692696"/>
            <a:ext cx="7872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</a:p>
          <a:p>
            <a:pPr algn="ctr"/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772816"/>
            <a:ext cx="7344816" cy="482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0074" y="692696"/>
            <a:ext cx="7872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Особенность осуществления образовательного процесса в дошкольной группе:</a:t>
            </a:r>
          </a:p>
          <a:p>
            <a:pPr algn="ctr"/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55576" y="3414992"/>
            <a:ext cx="76328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Free Children Clipart Pic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145938"/>
            <a:ext cx="1584176" cy="1618740"/>
          </a:xfrm>
          <a:prstGeom prst="rect">
            <a:avLst/>
          </a:prstGeom>
          <a:noFill/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996052"/>
            <a:ext cx="7200799" cy="4385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621</TotalTime>
  <Words>1126</Words>
  <Application>Microsoft Office PowerPoint</Application>
  <PresentationFormat>Экран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Основная образовательная программа  дошкольного образования на 2019-2020 учебный год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URTISI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asiou</cp:lastModifiedBy>
  <cp:revision>76</cp:revision>
  <dcterms:created xsi:type="dcterms:W3CDTF">2011-08-18T13:52:20Z</dcterms:created>
  <dcterms:modified xsi:type="dcterms:W3CDTF">2020-03-16T07:33:10Z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